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2E4D6-00C2-4FE3-944A-166B0C448D0C}" type="datetimeFigureOut">
              <a:rPr lang="en-US" smtClean="0"/>
              <a:t>4/19/2011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C5366-8630-4D4F-B0FE-FE157B97F6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2E4D6-00C2-4FE3-944A-166B0C448D0C}" type="datetimeFigureOut">
              <a:rPr lang="en-US" smtClean="0"/>
              <a:t>4/19/2011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C5366-8630-4D4F-B0FE-FE157B97F6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2E4D6-00C2-4FE3-944A-166B0C448D0C}" type="datetimeFigureOut">
              <a:rPr lang="en-US" smtClean="0"/>
              <a:t>4/19/2011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C5366-8630-4D4F-B0FE-FE157B97F6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2E4D6-00C2-4FE3-944A-166B0C448D0C}" type="datetimeFigureOut">
              <a:rPr lang="en-US" smtClean="0"/>
              <a:t>4/19/2011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C5366-8630-4D4F-B0FE-FE157B97F6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2E4D6-00C2-4FE3-944A-166B0C448D0C}" type="datetimeFigureOut">
              <a:rPr lang="en-US" smtClean="0"/>
              <a:t>4/19/2011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C5366-8630-4D4F-B0FE-FE157B97F6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2E4D6-00C2-4FE3-944A-166B0C448D0C}" type="datetimeFigureOut">
              <a:rPr lang="en-US" smtClean="0"/>
              <a:t>4/19/2011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C5366-8630-4D4F-B0FE-FE157B97F6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2E4D6-00C2-4FE3-944A-166B0C448D0C}" type="datetimeFigureOut">
              <a:rPr lang="en-US" smtClean="0"/>
              <a:t>4/19/2011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C5366-8630-4D4F-B0FE-FE157B97F6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2E4D6-00C2-4FE3-944A-166B0C448D0C}" type="datetimeFigureOut">
              <a:rPr lang="en-US" smtClean="0"/>
              <a:t>4/19/2011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C5366-8630-4D4F-B0FE-FE157B97F6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2E4D6-00C2-4FE3-944A-166B0C448D0C}" type="datetimeFigureOut">
              <a:rPr lang="en-US" smtClean="0"/>
              <a:t>4/19/2011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C5366-8630-4D4F-B0FE-FE157B97F6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2E4D6-00C2-4FE3-944A-166B0C448D0C}" type="datetimeFigureOut">
              <a:rPr lang="en-US" smtClean="0"/>
              <a:t>4/19/2011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C5366-8630-4D4F-B0FE-FE157B97F6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2E4D6-00C2-4FE3-944A-166B0C448D0C}" type="datetimeFigureOut">
              <a:rPr lang="en-US" smtClean="0"/>
              <a:t>4/19/2011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C5366-8630-4D4F-B0FE-FE157B97F6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22E4D6-00C2-4FE3-944A-166B0C448D0C}" type="datetimeFigureOut">
              <a:rPr lang="en-US" smtClean="0"/>
              <a:t>4/19/2011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7C5366-8630-4D4F-B0FE-FE157B97F61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0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4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4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4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5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(4:3)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Slide 1</vt:lpstr>
      <vt:lpstr>Slide 2</vt:lpstr>
      <vt:lpstr>Slide 3</vt:lpstr>
      <vt:lpstr>Slide 4</vt:lpstr>
      <vt:lpstr>Slide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Murphy Family</dc:creator>
  <cp:lastModifiedBy>Murphy Family</cp:lastModifiedBy>
  <cp:revision>1</cp:revision>
  <dcterms:created xsi:type="dcterms:W3CDTF">2011-04-20T02:37:05Z</dcterms:created>
  <dcterms:modified xsi:type="dcterms:W3CDTF">2011-04-20T02:39:18Z</dcterms:modified>
</cp:coreProperties>
</file>